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6" r:id="rId3"/>
    <p:sldId id="265" r:id="rId4"/>
    <p:sldId id="284" r:id="rId5"/>
    <p:sldId id="286" r:id="rId6"/>
    <p:sldId id="283" r:id="rId7"/>
    <p:sldId id="285" r:id="rId8"/>
    <p:sldId id="267" r:id="rId9"/>
    <p:sldId id="268" r:id="rId10"/>
    <p:sldId id="289" r:id="rId11"/>
    <p:sldId id="263" r:id="rId12"/>
    <p:sldId id="291" r:id="rId13"/>
    <p:sldId id="290" r:id="rId14"/>
    <p:sldId id="282" r:id="rId15"/>
    <p:sldId id="276" r:id="rId16"/>
  </p:sldIdLst>
  <p:sldSz cx="9144000" cy="6858000" type="screen4x3"/>
  <p:notesSz cx="6797675" cy="99266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99CC00"/>
    <a:srgbClr val="669900"/>
    <a:srgbClr val="0099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77" autoAdjust="0"/>
  </p:normalViewPr>
  <p:slideViewPr>
    <p:cSldViewPr snapToGrid="0" snapToObjects="1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BCCDAC94-9FB0-44F5-8B7C-97BECAE23818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631"/>
            <a:ext cx="2946400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631"/>
            <a:ext cx="2946400" cy="496411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357D95D-B9AF-4093-8033-96363BF708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08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2665D13-AFDA-0F4F-96BC-1179E5FA3F60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1083967-DE57-4345-8F94-AA83EE4B6C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02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4851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668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955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4668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0179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761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967-DE57-4345-8F94-AA83EE4B6CAA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176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331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331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33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639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8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792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2800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C40A-1688-8A4E-9801-F67EABE40634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76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69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369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79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82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62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66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84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98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89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10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1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1"/>
            </a:gs>
            <a:gs pos="100000">
              <a:srgbClr val="008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7B2A-F813-B040-95AE-33D02A89C207}" type="datetimeFigureOut">
              <a:rPr lang="sv-SE" smtClean="0"/>
              <a:t>2018-12-27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2903-F847-104F-A2DF-E101ECBAD3A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3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rsakersif.se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864114"/>
            <a:ext cx="7772400" cy="1470025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artnerskap 2019 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64220" y="4267464"/>
            <a:ext cx="7415560" cy="1247511"/>
          </a:xfrm>
        </p:spPr>
        <p:txBody>
          <a:bodyPr>
            <a:normAutofit lnSpcReduction="10000"/>
          </a:bodyPr>
          <a:lstStyle/>
          <a:p>
            <a:endParaRPr lang="sv-SE" sz="22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22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28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GLÄDJE – GEMENSKAP - STOLTHET</a:t>
            </a:r>
            <a:endParaRPr lang="sv-SE" sz="28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9783" y="497514"/>
            <a:ext cx="2869517" cy="2474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7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59880" cy="963612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Målsättning 2019-2021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57200" y="1235662"/>
            <a:ext cx="783619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Fotbollsutveckling: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Etablerad i div 3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Fler som spelar/tränar längre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Fostra spelare till seniorverksamhet, dam/herr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Behålla barn och ungdomar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Utbilda/rekrytera ledare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Föreningsutveckling: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Stärka och optimera organisationen 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Kommunikationsarbete för att stärka föreningen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Stabil ekonomi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Gemenskap Torsåker: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Engagerad i bygden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Utveckla arrangemang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3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530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smtClean="0">
                <a:latin typeface="Arial Black" panose="020B0A04020102020204" pitchFamily="34" charset="0"/>
              </a:rPr>
              <a:t>Partnerskap 2019</a:t>
            </a:r>
            <a:endParaRPr lang="sv-SE" dirty="0">
              <a:latin typeface="Arial Black" panose="020B0A04020102020204" pitchFamily="34" charset="0"/>
            </a:endParaRPr>
          </a:p>
        </p:txBody>
      </p:sp>
      <p:pic>
        <p:nvPicPr>
          <p:cNvPr id="6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198008"/>
              </p:ext>
            </p:extLst>
          </p:nvPr>
        </p:nvGraphicFramePr>
        <p:xfrm>
          <a:off x="457201" y="1981198"/>
          <a:ext cx="8115298" cy="4581526"/>
        </p:xfrm>
        <a:graphic>
          <a:graphicData uri="http://schemas.openxmlformats.org/drawingml/2006/table">
            <a:tbl>
              <a:tblPr/>
              <a:tblGrid>
                <a:gridCol w="1886666"/>
                <a:gridCol w="1144802"/>
                <a:gridCol w="2202993"/>
                <a:gridCol w="2880837"/>
              </a:tblGrid>
              <a:tr h="458154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Huvud Partner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25 000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Ungdomslag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Gemenskap Torsåker: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Ungdomscuper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alla arrangemang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Seniorlag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Matchvärd 2 ggr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Guld Partner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66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Ungdomslag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Gemenskap Torsåker;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Seniorlag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barn &amp; ungdom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Matchvärd 1 ggr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Silver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</a:t>
                      </a:r>
                      <a:r>
                        <a:rPr lang="sv-S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Ungdomslag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Seniorlag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Stödmedlem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852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486150" y="1567934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Sport</a:t>
            </a:r>
            <a:endParaRPr lang="sv-SE" b="1" dirty="0"/>
          </a:p>
        </p:txBody>
      </p:sp>
      <p:sp>
        <p:nvSpPr>
          <p:cNvPr id="8" name="textruta 7"/>
          <p:cNvSpPr txBox="1"/>
          <p:nvPr/>
        </p:nvSpPr>
        <p:spPr>
          <a:xfrm>
            <a:off x="5629275" y="1573768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00B050"/>
                </a:solidFill>
              </a:rPr>
              <a:t>Gemenskap</a:t>
            </a:r>
            <a:r>
              <a:rPr lang="sv-SE" b="1" dirty="0" smtClean="0"/>
              <a:t> Torsåker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60467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203" cy="963612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Partner Torsåkers IF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57200" y="1235662"/>
            <a:ext cx="7836191" cy="570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Huvudpartner: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960" dirty="0" smtClean="0">
                <a:latin typeface="Arial" panose="020B0604020202020204" pitchFamily="34" charset="0"/>
                <a:cs typeface="Arial" panose="020B0604020202020204" pitchFamily="34" charset="0"/>
              </a:rPr>
              <a:t>Huvudpartner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gör en långsiktigt satsning på 3-4 år tillsammans med Torsåkers IF på och utanför planen. Stödjer föreningens totala fotbollsverksamhet samt de samhällsengagemang föreningen gör.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Syns vid alla arrangemang som föreningen genomför/arrangerar,  Sport och </a:t>
            </a:r>
            <a:r>
              <a:rPr lang="sv-SE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Gemenskap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Torsåker.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Matchvärd A-laget 2 ggr/säsong, uppsnack och livesändning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Hemsida samt arenan.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Guldpartner: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Guldpartner gör en satsning på 1-2 år tillsammans med Torsåkers IF på och utanför planen. 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Stödjer föreningens totala fotbollsverksamhet samt de samhällsengagemang föreningen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 för barn &amp; ungdom.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Syns vid alla arrangemang som föreningen genomför/arrangerar,  Sport och </a:t>
            </a:r>
            <a:r>
              <a:rPr lang="sv-SE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Gemenskap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Torsåker barn &amp; ungdom.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Hemsida samt arenan.</a:t>
            </a:r>
          </a:p>
          <a:p>
            <a:endParaRPr lang="sv-SE" sz="38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5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 7"/>
          <p:cNvSpPr/>
          <p:nvPr/>
        </p:nvSpPr>
        <p:spPr>
          <a:xfrm>
            <a:off x="4438650" y="4791075"/>
            <a:ext cx="3854741" cy="142875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203" cy="963612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Partner Torsåkers IF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57200" y="1883362"/>
            <a:ext cx="7836191" cy="373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Silver: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Silverpartner stödjer föreningens fotbollsverksamhet, senior, ungdom och barn.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Hemsida under lagsidor, arenan samt i cafeterian.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Stödmedlem: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Stödmedlem stödjer föreningens verksamhet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Affisch i cafeterian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sv-S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38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ruta 5"/>
          <p:cNvSpPr txBox="1"/>
          <p:nvPr/>
        </p:nvSpPr>
        <p:spPr>
          <a:xfrm>
            <a:off x="4648200" y="5018997"/>
            <a:ext cx="3448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www.torsakersif.se</a:t>
            </a:r>
            <a:endParaRPr lang="sv-S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17 000 besökare 2018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5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Framgång TIF</a:t>
            </a:r>
            <a:endParaRPr lang="sv-SE" sz="4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4800" y="1338762"/>
            <a:ext cx="8724508" cy="4876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Folksams </a:t>
            </a:r>
            <a:r>
              <a:rPr lang="sv-SE" sz="18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Idrottsstipendie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för arbetet med Gröna Tråden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Årets Barn &amp; Ungdomsförening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 Gästrikland 2014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Årets Förening i Hofors kommun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2014 &amp; 2015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Woodys </a:t>
            </a:r>
            <a:r>
              <a:rPr lang="sv-SE" sz="18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Ungdomsledarstipendie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2013, 2014, 2016, 2017, 6 ledare</a:t>
            </a:r>
          </a:p>
          <a:p>
            <a:pPr defTabSz="914400">
              <a:spcBef>
                <a:spcPts val="0"/>
              </a:spcBef>
            </a:pP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Pris för bästa marknadsföring av 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#</a:t>
            </a:r>
            <a:r>
              <a:rPr lang="sv-SE" sz="1800" b="1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visesihofors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2016 &amp; 2017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Kultur </a:t>
            </a:r>
            <a:r>
              <a:rPr lang="sv-SE" sz="1800" b="1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Stipendie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2018 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från 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Torsåkers 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Hembygdsförening</a:t>
            </a:r>
            <a:endParaRPr lang="sv-SE" sz="18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Seriesegrare div 5 2015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A-lag, herr senior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Seriesegrare div 6 2016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B-lag, herr senior </a:t>
            </a:r>
            <a:endParaRPr lang="sv-SE" sz="18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Seriesegrare div 4 2018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A-lag, herr senior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Innebär div 3 2019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, representationslag i TIF och i kommunen</a:t>
            </a:r>
            <a:endParaRPr lang="sv-SE" sz="18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22 000besökare 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på nya 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hemsidan 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2018</a:t>
            </a:r>
            <a:endParaRPr lang="sv-SE" sz="1800" b="1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</a:pP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 </a:t>
            </a:r>
            <a:r>
              <a:rPr lang="sv-SE" sz="1800" b="1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137 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följare på FB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Fostrat spelare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som gått vidare till annan klubb &amp; högre divisioner</a:t>
            </a:r>
          </a:p>
          <a:p>
            <a:pPr defTabSz="914400">
              <a:spcBef>
                <a:spcPts val="0"/>
              </a:spcBef>
            </a:pP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Deltar i </a:t>
            </a:r>
            <a:r>
              <a:rPr lang="sv-SE" sz="18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EttBraNätverk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 Gävleborgs Län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Informerat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om </a:t>
            </a:r>
            <a:r>
              <a:rPr lang="sv-SE" sz="18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TIF´s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utveckling vid 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SvFF Föreningskonferens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 </a:t>
            </a:r>
          </a:p>
          <a:p>
            <a:pPr defTabSz="914400">
              <a:spcBef>
                <a:spcPts val="0"/>
              </a:spcBef>
            </a:pP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Informerat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om </a:t>
            </a:r>
            <a:r>
              <a:rPr lang="sv-SE" sz="18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TIF´s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utveckling för 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Västra Götalands </a:t>
            </a:r>
            <a:r>
              <a:rPr lang="sv-SE" sz="1800" b="1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FF´s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konferens </a:t>
            </a:r>
            <a:endParaRPr lang="sv-SE" sz="18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defTabSz="914400">
              <a:spcBef>
                <a:spcPts val="0"/>
              </a:spcBef>
            </a:pP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</a:t>
            </a:r>
            <a:r>
              <a:rPr lang="sv-SE" sz="18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nformerat föreningar 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 regionen om </a:t>
            </a:r>
            <a:r>
              <a:rPr lang="sv-SE" sz="1800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TIF´s</a:t>
            </a:r>
            <a:r>
              <a:rPr lang="sv-SE" sz="18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sv-SE" sz="18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arbete</a:t>
            </a:r>
          </a:p>
          <a:p>
            <a:pPr marL="0" indent="0">
              <a:buNone/>
            </a:pPr>
            <a:endParaRPr lang="sv-SE" sz="4300" dirty="0" smtClean="0"/>
          </a:p>
          <a:p>
            <a:pPr marL="0" indent="0">
              <a:buNone/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63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0203" cy="1143000"/>
          </a:xfrm>
        </p:spPr>
        <p:txBody>
          <a:bodyPr/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Vill Ni vara med ?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87372" y="1919785"/>
            <a:ext cx="78361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Kontakta Marknadsgruppen </a:t>
            </a:r>
          </a:p>
          <a:p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Birgitta </a:t>
            </a:r>
            <a:r>
              <a:rPr lang="sv-S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Osmund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Eriksson		073-822 50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Rickard Juhlin					070-791 71 73</a:t>
            </a: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/>
          <p:cNvSpPr txBox="1"/>
          <p:nvPr/>
        </p:nvSpPr>
        <p:spPr>
          <a:xfrm>
            <a:off x="854072" y="5143500"/>
            <a:ext cx="7077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Glädje – Gemenskap - Stolthet</a:t>
            </a:r>
            <a:endParaRPr lang="sv-SE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Värdegrund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ska vara navet i byn och erbjuda fotbollsverksamhet och ha ett samhällsengagemang för bygden. För barn och ungdomar, våra medlemmar samt boende i 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Torsåker för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att skapa glädje, gemenskap och stolthet runt idrotten och vår 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bygd.</a:t>
            </a:r>
            <a:endParaRPr lang="sv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endParaRPr lang="sv-SE" dirty="0"/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ktangel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67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09555" cy="1371600"/>
          </a:xfrm>
        </p:spPr>
        <p:txBody>
          <a:bodyPr/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Vision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30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En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modern f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otbollsförening </a:t>
            </a:r>
            <a:r>
              <a:rPr lang="sv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som blickar framåt, med ett samhällsengagemang och ständig </a:t>
            </a:r>
            <a:r>
              <a:rPr lang="sv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utveckling</a:t>
            </a:r>
            <a:endParaRPr lang="sv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2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09555" cy="1371600"/>
          </a:xfrm>
        </p:spPr>
        <p:txBody>
          <a:bodyPr/>
          <a:lstStyle/>
          <a:p>
            <a:pPr algn="l"/>
            <a:r>
              <a:rPr lang="sv-SE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Värdeord</a:t>
            </a:r>
            <a:endParaRPr lang="sv-SE" b="1" dirty="0"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3400" y="1524318"/>
            <a:ext cx="7381875" cy="4525963"/>
          </a:xfrm>
        </p:spPr>
        <p:txBody>
          <a:bodyPr>
            <a:normAutofit/>
          </a:bodyPr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4400" b="1" kern="0" dirty="0" smtClean="0">
                <a:solidFill>
                  <a:srgbClr val="00B050"/>
                </a:solidFill>
                <a:latin typeface="Arial Black" panose="020B0A04020102020204" pitchFamily="34" charset="0"/>
                <a:cs typeface="Arial"/>
                <a:sym typeface="Arial"/>
              </a:rPr>
              <a:t>GLÄDJE</a:t>
            </a: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4400" b="1" kern="0" dirty="0">
              <a:solidFill>
                <a:srgbClr val="00B050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4400" b="1" kern="0" dirty="0" smtClean="0">
                <a:solidFill>
                  <a:srgbClr val="00B050"/>
                </a:solidFill>
                <a:latin typeface="Arial Black" panose="020B0A04020102020204" pitchFamily="34" charset="0"/>
                <a:cs typeface="Arial"/>
                <a:sym typeface="Arial"/>
              </a:rPr>
              <a:t>GEMENSKAP</a:t>
            </a: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4400" b="1" kern="0" dirty="0">
              <a:solidFill>
                <a:srgbClr val="00B050"/>
              </a:solidFill>
              <a:latin typeface="Arial Black" panose="020B0A04020102020204" pitchFamily="34" charset="0"/>
              <a:cs typeface="Arial"/>
              <a:sym typeface="Arial"/>
            </a:endParaRPr>
          </a:p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4400" b="1" kern="0" dirty="0" smtClean="0">
                <a:solidFill>
                  <a:srgbClr val="00B050"/>
                </a:solidFill>
                <a:latin typeface="Arial Black" panose="020B0A04020102020204" pitchFamily="34" charset="0"/>
                <a:cs typeface="Arial"/>
                <a:sym typeface="Arial"/>
              </a:rPr>
              <a:t>STOLTHET</a:t>
            </a:r>
            <a:endParaRPr lang="sv" sz="4400" b="1" kern="0" dirty="0">
              <a:solidFill>
                <a:srgbClr val="00B050"/>
              </a:solidFill>
              <a:latin typeface="Arial Black" panose="020B0A04020102020204" pitchFamily="34" charset="0"/>
              <a:cs typeface="Arial"/>
              <a:sym typeface="Arial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2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809555" cy="1371600"/>
          </a:xfrm>
        </p:spPr>
        <p:txBody>
          <a:bodyPr>
            <a:normAutofit fontScale="90000"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Partner till Torsåker IF</a:t>
            </a:r>
            <a:endParaRPr lang="sv-SE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850" y="1524318"/>
            <a:ext cx="7381875" cy="4525963"/>
          </a:xfrm>
        </p:spPr>
        <p:txBody>
          <a:bodyPr>
            <a:normAutofit/>
          </a:bodyPr>
          <a:lstStyle/>
          <a:p>
            <a:pPr marL="228600" lvl="0" indent="-76200" algn="ctr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 smtClea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Som partner till Torsåkers IF blir ditt företag en del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av ett sammanhang tillsammans med ett starkt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drottsvarumärke i Hofors Kommun.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Ni blir en del av en positiv kraft och folklig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emenskap som är full av känslor, engagemang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-SE" sz="2400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oc</a:t>
            </a: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 passion.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Vi ser partnerskapet som en gemensam resa för</a:t>
            </a:r>
          </a:p>
          <a:p>
            <a:pPr marL="228600" lvl="0" indent="-76200" defTabSz="914400">
              <a:lnSpc>
                <a:spcPct val="90000"/>
              </a:lnSpc>
              <a:spcBef>
                <a:spcPts val="0"/>
              </a:spcBef>
              <a:buClr>
                <a:srgbClr val="595959"/>
              </a:buClr>
              <a:buSzPct val="100000"/>
              <a:buNone/>
            </a:pPr>
            <a:r>
              <a:rPr lang="sv" sz="2400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utveckling av relationer, affärer och samhällsnyttan.</a:t>
            </a:r>
            <a:endParaRPr lang="sv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4000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Vår verksamhet</a:t>
            </a:r>
            <a:endParaRPr lang="sv-SE" sz="4000" b="1" dirty="0"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609850" y="1872977"/>
            <a:ext cx="2828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</a:t>
            </a:r>
            <a:r>
              <a:rPr lang="sv-S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1275924" y="3680908"/>
            <a:ext cx="6093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Gemenskap</a:t>
            </a:r>
            <a:r>
              <a:rPr lang="sv-SE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Torsåker</a:t>
            </a:r>
            <a:endParaRPr lang="sv-SE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647700" y="4462048"/>
            <a:ext cx="7245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om är vårt samhällsengagemang 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3857625" y="2867025"/>
            <a:ext cx="126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endParaRPr lang="sv-S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b="1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Gemenskap</a:t>
            </a:r>
            <a:r>
              <a:rPr lang="sv-SE" b="1" dirty="0" smtClean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Torsåker</a:t>
            </a:r>
            <a:endParaRPr lang="sv-SE" b="1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73205" y="1664626"/>
            <a:ext cx="71241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årt samhällsengagemang för barn och ungdomar samt hela bygden.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 gör vi för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att skapa sammanhang där gemenskapen stärker utvecklingen för barn och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unga samt hela bygden. </a:t>
            </a:r>
          </a:p>
          <a:p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Med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nya sätt att aktivera partners och driva samverkan mellan samhälle och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näringsliv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bryter vi ny mark för hur </a:t>
            </a:r>
            <a:r>
              <a:rPr lang="sv-S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Torsåkers IF kan </a:t>
            </a: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bli en stark kraft i sin samtid.</a:t>
            </a:r>
          </a:p>
        </p:txBody>
      </p:sp>
      <p:pic>
        <p:nvPicPr>
          <p:cNvPr id="5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593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 17"/>
          <p:cNvSpPr/>
          <p:nvPr/>
        </p:nvSpPr>
        <p:spPr>
          <a:xfrm>
            <a:off x="4324547" y="5660945"/>
            <a:ext cx="4188508" cy="1041916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6224587" y="4402396"/>
            <a:ext cx="2676525" cy="85159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6024562" y="4516517"/>
            <a:ext cx="287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Utbildning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Spelare och ledare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lips 14"/>
          <p:cNvSpPr/>
          <p:nvPr/>
        </p:nvSpPr>
        <p:spPr>
          <a:xfrm>
            <a:off x="238125" y="5529740"/>
            <a:ext cx="3581400" cy="103745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Ellips 13"/>
          <p:cNvSpPr/>
          <p:nvPr/>
        </p:nvSpPr>
        <p:spPr>
          <a:xfrm>
            <a:off x="4620733" y="2969362"/>
            <a:ext cx="3236282" cy="1149187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5257800" y="1619337"/>
            <a:ext cx="3035983" cy="1085532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1000125" y="3952280"/>
            <a:ext cx="3019425" cy="1128474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238125" y="2609851"/>
            <a:ext cx="2876550" cy="990832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2971800" cy="1066482"/>
          </a:xfrm>
        </p:spPr>
        <p:txBody>
          <a:bodyPr>
            <a:normAutofit/>
          </a:bodyPr>
          <a:lstStyle/>
          <a:p>
            <a:pPr algn="l"/>
            <a:r>
              <a:rPr lang="sv-SE" sz="5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SPORT</a:t>
            </a:r>
            <a:endParaRPr lang="sv-SE" sz="5400" dirty="0">
              <a:latin typeface="Arial Black" panose="020B0A040201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5476874" y="1619019"/>
            <a:ext cx="254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25 spelare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3 000 träningstillfällen</a:t>
            </a: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64976" y="2609851"/>
            <a:ext cx="2486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Ungdom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120 ungdomar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9 000 träningstillfällen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4324547" y="5643860"/>
            <a:ext cx="396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Ledare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25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13 000 timmar = 6 heltidsanställda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352425" y="5634097"/>
            <a:ext cx="3295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Fotbollsskola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Ca 30 barn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Ungdomar ledare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1114425" y="3940731"/>
            <a:ext cx="290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TIFY Cup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Ungdomscuper, 4 dagar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50 lag, 500 spelare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4621699" y="3110152"/>
            <a:ext cx="3241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Matchvärd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Seniormatch, livesändning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Arena &amp; speaker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Ellips 18"/>
          <p:cNvSpPr/>
          <p:nvPr/>
        </p:nvSpPr>
        <p:spPr>
          <a:xfrm>
            <a:off x="457200" y="1186815"/>
            <a:ext cx="1562100" cy="103822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textruta 20"/>
          <p:cNvSpPr txBox="1"/>
          <p:nvPr/>
        </p:nvSpPr>
        <p:spPr>
          <a:xfrm>
            <a:off x="691515" y="1223010"/>
            <a:ext cx="1149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Lag</a:t>
            </a:r>
          </a:p>
          <a:p>
            <a:pPr algn="ctr"/>
            <a:r>
              <a:rPr lang="sv-SE" dirty="0" smtClean="0"/>
              <a:t>A &amp; B herr</a:t>
            </a:r>
          </a:p>
          <a:p>
            <a:pPr algn="ctr"/>
            <a:r>
              <a:rPr lang="sv-SE" dirty="0" smtClean="0"/>
              <a:t>5 ungdom</a:t>
            </a:r>
            <a:endParaRPr lang="sv-SE" dirty="0"/>
          </a:p>
        </p:txBody>
      </p:sp>
      <p:sp>
        <p:nvSpPr>
          <p:cNvPr id="20" name="Ellips 19"/>
          <p:cNvSpPr/>
          <p:nvPr/>
        </p:nvSpPr>
        <p:spPr>
          <a:xfrm>
            <a:off x="2438400" y="1186815"/>
            <a:ext cx="2682240" cy="1423036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2684705" y="1427252"/>
            <a:ext cx="2269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3 2019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Representationslag</a:t>
            </a: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 TIF och kommunen 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 9"/>
          <p:cNvSpPr/>
          <p:nvPr/>
        </p:nvSpPr>
        <p:spPr>
          <a:xfrm>
            <a:off x="1795248" y="4463713"/>
            <a:ext cx="5248704" cy="168271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871298" y="2305049"/>
            <a:ext cx="2868756" cy="184785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Ellips 2"/>
          <p:cNvSpPr/>
          <p:nvPr/>
        </p:nvSpPr>
        <p:spPr>
          <a:xfrm>
            <a:off x="933451" y="1781174"/>
            <a:ext cx="4543425" cy="2371725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3600" dirty="0" smtClean="0"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GEMENSKAP</a:t>
            </a:r>
            <a:r>
              <a:rPr lang="sv-SE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TORSÅKER</a:t>
            </a:r>
            <a:endParaRPr lang="sv-SE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285875" y="2022373"/>
            <a:ext cx="3838575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Barn &amp; ungdom</a:t>
            </a:r>
          </a:p>
          <a:p>
            <a:pPr lvl="0" algn="ctr">
              <a:spcBef>
                <a:spcPct val="20000"/>
              </a:spcBef>
            </a:pP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Vägen 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Inn, </a:t>
            </a:r>
            <a:r>
              <a:rPr lang="sv-SE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Speedmeting</a:t>
            </a: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ggr/år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Bollar till 6-åringar, våren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sv-S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Bullspring för barn, </a:t>
            </a: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vår/höst</a:t>
            </a:r>
          </a:p>
          <a:p>
            <a:pPr lvl="0" algn="ctr">
              <a:spcBef>
                <a:spcPct val="20000"/>
              </a:spcBef>
            </a:pPr>
            <a:r>
              <a:rPr lang="sv-S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Spökstig, november</a:t>
            </a:r>
            <a:endParaRPr lang="sv-S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5932343" y="2533780"/>
            <a:ext cx="2754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Bygden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Info till nyinflyttade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Valborgsmässofirande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Bygdemarknaden</a:t>
            </a:r>
          </a:p>
          <a:p>
            <a:pPr algn="ctr"/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Julmys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24/12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2466975" y="4704905"/>
            <a:ext cx="390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Samverkan med andra föreningar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Camping Bluegrass 5-7 juli</a:t>
            </a: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Bilbingo </a:t>
            </a:r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Lemstanäs</a:t>
            </a:r>
            <a:endParaRPr 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Danskvällar Tors Loge</a:t>
            </a:r>
          </a:p>
        </p:txBody>
      </p:sp>
      <p:pic>
        <p:nvPicPr>
          <p:cNvPr id="9" name="Shape 438" descr="logo-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183" y="82127"/>
            <a:ext cx="1345125" cy="134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10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6420</TotalTime>
  <Words>589</Words>
  <Application>Microsoft Office PowerPoint</Application>
  <PresentationFormat>Bildspel på skärmen (4:3)</PresentationFormat>
  <Paragraphs>211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Partnerskap 2019 </vt:lpstr>
      <vt:lpstr>Värdegrund</vt:lpstr>
      <vt:lpstr>Vision</vt:lpstr>
      <vt:lpstr>Värdeord</vt:lpstr>
      <vt:lpstr>Partner till Torsåker IF</vt:lpstr>
      <vt:lpstr>Vår verksamhet</vt:lpstr>
      <vt:lpstr>Gemenskap Torsåker</vt:lpstr>
      <vt:lpstr>SPORT</vt:lpstr>
      <vt:lpstr>GEMENSKAP TORSÅKER</vt:lpstr>
      <vt:lpstr>Målsättning 2019-2021</vt:lpstr>
      <vt:lpstr>Partnerskap 2019</vt:lpstr>
      <vt:lpstr>Partner Torsåkers IF</vt:lpstr>
      <vt:lpstr>Partner Torsåkers IF</vt:lpstr>
      <vt:lpstr>Framgång TIF</vt:lpstr>
      <vt:lpstr>Vill Ni vara med ?</vt:lpstr>
    </vt:vector>
  </TitlesOfParts>
  <Company>Torsåkers 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David Laksola</dc:creator>
  <cp:lastModifiedBy>Torsåkers IF Kansli</cp:lastModifiedBy>
  <cp:revision>80</cp:revision>
  <cp:lastPrinted>2018-11-12T07:39:04Z</cp:lastPrinted>
  <dcterms:created xsi:type="dcterms:W3CDTF">2015-01-30T10:46:35Z</dcterms:created>
  <dcterms:modified xsi:type="dcterms:W3CDTF">2018-12-27T17:26:28Z</dcterms:modified>
</cp:coreProperties>
</file>