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6" r:id="rId3"/>
    <p:sldId id="286" r:id="rId4"/>
    <p:sldId id="283" r:id="rId5"/>
    <p:sldId id="285" r:id="rId6"/>
    <p:sldId id="292" r:id="rId7"/>
    <p:sldId id="293" r:id="rId8"/>
    <p:sldId id="267" r:id="rId9"/>
    <p:sldId id="268" r:id="rId10"/>
    <p:sldId id="294" r:id="rId11"/>
    <p:sldId id="289" r:id="rId12"/>
    <p:sldId id="263" r:id="rId13"/>
    <p:sldId id="276" r:id="rId14"/>
  </p:sldIdLst>
  <p:sldSz cx="9144000" cy="6858000" type="screen4x3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CC00"/>
    <a:srgbClr val="669900"/>
    <a:srgbClr val="009900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477" autoAdjust="0"/>
  </p:normalViewPr>
  <p:slideViewPr>
    <p:cSldViewPr snapToGrid="0" snapToObjects="1">
      <p:cViewPr>
        <p:scale>
          <a:sx n="60" d="100"/>
          <a:sy n="60" d="100"/>
        </p:scale>
        <p:origin x="-14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2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BCCDAC94-9FB0-44F5-8B7C-97BECAE23818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631"/>
            <a:ext cx="2946400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631"/>
            <a:ext cx="2946400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357D95D-B9AF-4093-8033-96363BF708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088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2665D13-AFDA-0F4F-96BC-1179E5FA3F60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1083967-DE57-4345-8F94-AA83EE4B6C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02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3967-DE57-4345-8F94-AA83EE4B6CA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51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2800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761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3967-DE57-4345-8F94-AA83EE4B6CAA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668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3967-DE57-4345-8F94-AA83EE4B6CAA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955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3967-DE57-4345-8F94-AA83EE4B6CAA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176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3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6331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3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39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39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3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792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2800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76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169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369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79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82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662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066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884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98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89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10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10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7B2A-F813-B040-95AE-33D02A89C207}" type="datetimeFigureOut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02903-F847-104F-A2DF-E101ECBAD3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34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864114"/>
            <a:ext cx="7772400" cy="1470025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artnerskap 2021 </a:t>
            </a:r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64220" y="4267464"/>
            <a:ext cx="7415560" cy="1737096"/>
          </a:xfrm>
        </p:spPr>
        <p:txBody>
          <a:bodyPr>
            <a:normAutofit/>
          </a:bodyPr>
          <a:lstStyle/>
          <a:p>
            <a:endParaRPr lang="sv-SE" sz="22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sz="2800" b="1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r>
              <a:rPr lang="sv-SE" sz="28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GLÄDJE – GEMENSKAP - STOLTHET</a:t>
            </a:r>
            <a:endParaRPr lang="sv-SE" sz="28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0783" y="389828"/>
            <a:ext cx="2869517" cy="247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27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 9"/>
          <p:cNvSpPr/>
          <p:nvPr/>
        </p:nvSpPr>
        <p:spPr>
          <a:xfrm>
            <a:off x="683639" y="4435637"/>
            <a:ext cx="5248704" cy="168271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>
            <a:off x="5313446" y="2587787"/>
            <a:ext cx="3426608" cy="213772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Ellips 2"/>
          <p:cNvSpPr/>
          <p:nvPr/>
        </p:nvSpPr>
        <p:spPr>
          <a:xfrm>
            <a:off x="581025" y="1781174"/>
            <a:ext cx="4543425" cy="195293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Våra sociala medier</a:t>
            </a:r>
            <a:endParaRPr lang="sv-SE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884823" y="1859749"/>
            <a:ext cx="3838575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v-SE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endParaRPr lang="sv-S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</a:pPr>
            <a:r>
              <a:rPr lang="sv-SE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dagsläget 1 </a:t>
            </a:r>
            <a:r>
              <a:rPr lang="sv-SE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r>
              <a:rPr lang="sv-SE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följare </a:t>
            </a:r>
            <a:endParaRPr lang="sv-SE" sz="2400" b="1" dirty="0"/>
          </a:p>
        </p:txBody>
      </p:sp>
      <p:sp>
        <p:nvSpPr>
          <p:cNvPr id="7" name="textruta 6"/>
          <p:cNvSpPr txBox="1"/>
          <p:nvPr/>
        </p:nvSpPr>
        <p:spPr>
          <a:xfrm>
            <a:off x="5728923" y="2949278"/>
            <a:ext cx="2754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Filmer live på FB</a:t>
            </a:r>
          </a:p>
          <a:p>
            <a:pPr algn="ctr"/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Snitt 1 500 visningar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408196" y="4725515"/>
            <a:ext cx="3905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www.torsakersif.se</a:t>
            </a:r>
          </a:p>
          <a:p>
            <a:pPr algn="ctr"/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22 000 besökare 2020</a:t>
            </a:r>
          </a:p>
        </p:txBody>
      </p:sp>
      <p:pic>
        <p:nvPicPr>
          <p:cNvPr id="9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43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59880" cy="963612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Målsättning 2021-2023</a:t>
            </a:r>
            <a:endParaRPr lang="sv-SE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57200" y="1128982"/>
            <a:ext cx="783619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Övergripande: Långsiktighet och Hållbarhet</a:t>
            </a:r>
          </a:p>
          <a:p>
            <a:endParaRPr lang="sv-S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Fotbollsutveckling: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Avancera i divisioner 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Fler som spelar/tränar längre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Fostra spelare till seniorverksamhet, dam/herr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Behålla barn och ungdomar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Utbilda/rekrytera ledare</a:t>
            </a:r>
          </a:p>
          <a:p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Föreningsutveckling: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Stärka och optimera organisationen 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Kommunikationsarbete för att stärka föreningen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Stabil ekonomi</a:t>
            </a:r>
          </a:p>
          <a:p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Gemenskap Torsåker: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Engagerad i bygden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Utveckla arrangemang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03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5305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 smtClean="0">
                <a:latin typeface="Arial Black" panose="020B0A04020102020204" pitchFamily="34" charset="0"/>
              </a:rPr>
              <a:t>Partnerskap 2021</a:t>
            </a:r>
            <a:endParaRPr lang="sv-SE" dirty="0">
              <a:latin typeface="Arial Black" panose="020B0A04020102020204" pitchFamily="34" charset="0"/>
            </a:endParaRPr>
          </a:p>
        </p:txBody>
      </p:sp>
      <p:pic>
        <p:nvPicPr>
          <p:cNvPr id="6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ruta 2"/>
          <p:cNvSpPr txBox="1"/>
          <p:nvPr/>
        </p:nvSpPr>
        <p:spPr>
          <a:xfrm>
            <a:off x="5958840" y="4709160"/>
            <a:ext cx="2613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342899" y="1427252"/>
            <a:ext cx="8229600" cy="5049748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Platina Partner			</a:t>
            </a:r>
            <a:r>
              <a:rPr lang="sv-SE" b="1" dirty="0" smtClean="0"/>
              <a:t>30 000 kr</a:t>
            </a:r>
            <a:endParaRPr lang="sv-SE" dirty="0"/>
          </a:p>
          <a:p>
            <a:endParaRPr lang="sv-SE" dirty="0"/>
          </a:p>
          <a:p>
            <a:r>
              <a:rPr lang="sv-SE" b="1" dirty="0"/>
              <a:t>Guld Partner			</a:t>
            </a:r>
            <a:r>
              <a:rPr lang="sv-SE" b="1" dirty="0" smtClean="0"/>
              <a:t>20 000 </a:t>
            </a:r>
            <a:r>
              <a:rPr lang="sv-SE" b="1" dirty="0"/>
              <a:t>kr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 </a:t>
            </a:r>
            <a:endParaRPr lang="sv-SE" dirty="0"/>
          </a:p>
          <a:p>
            <a:r>
              <a:rPr lang="sv-SE" b="1" dirty="0"/>
              <a:t>Silver Partner			</a:t>
            </a:r>
            <a:r>
              <a:rPr lang="sv-SE" b="1" dirty="0" smtClean="0"/>
              <a:t>10 000 kr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 </a:t>
            </a:r>
            <a:endParaRPr lang="sv-SE" dirty="0"/>
          </a:p>
          <a:p>
            <a:r>
              <a:rPr lang="sv-SE" b="1" dirty="0"/>
              <a:t>Brons Partner			  </a:t>
            </a:r>
            <a:r>
              <a:rPr lang="sv-SE" b="1" dirty="0" smtClean="0"/>
              <a:t>5 000  kr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 </a:t>
            </a:r>
            <a:endParaRPr lang="sv-SE" dirty="0"/>
          </a:p>
          <a:p>
            <a:r>
              <a:rPr lang="sv-SE" b="1" dirty="0"/>
              <a:t>1910 klubben			  1 910 kr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 </a:t>
            </a:r>
            <a:endParaRPr lang="sv-SE" dirty="0"/>
          </a:p>
          <a:p>
            <a:r>
              <a:rPr lang="sv-SE" b="1" dirty="0"/>
              <a:t>Stödmedlem		    	     500 kr</a:t>
            </a:r>
            <a:endParaRPr lang="sv-SE" dirty="0"/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176211" y="1941095"/>
            <a:ext cx="2396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 som ingår i respektive upplägg vill vi ha en diskussion med er för att hitta bästa  </a:t>
            </a:r>
            <a:r>
              <a:rPr lang="sv-SE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win-win</a:t>
            </a:r>
            <a:r>
              <a:rPr lang="sv-SE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upplägg för båda parter </a:t>
            </a:r>
            <a:endParaRPr lang="sv-SE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203" cy="1143000"/>
          </a:xfrm>
        </p:spPr>
        <p:txBody>
          <a:bodyPr/>
          <a:lstStyle/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Vill Ni vara med ?</a:t>
            </a:r>
            <a:endParaRPr lang="sv-SE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587372" y="1919785"/>
            <a:ext cx="783619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Kontakta Marknadsansvarig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Birgitta </a:t>
            </a:r>
            <a:r>
              <a:rPr lang="sv-S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Osmund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Eriksson		073-822 50 56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Eller någon annan i styrelsen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www.torsakersif.se	</a:t>
            </a:r>
          </a:p>
        </p:txBody>
      </p:sp>
      <p:pic>
        <p:nvPicPr>
          <p:cNvPr id="7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ruta 3"/>
          <p:cNvSpPr txBox="1"/>
          <p:nvPr/>
        </p:nvSpPr>
        <p:spPr>
          <a:xfrm>
            <a:off x="854072" y="5143500"/>
            <a:ext cx="7077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Glädje – Gemenskap - Stolthet</a:t>
            </a:r>
            <a:endParaRPr lang="sv-SE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26920" y="198439"/>
            <a:ext cx="4233583" cy="1143000"/>
          </a:xfrm>
        </p:spPr>
        <p:txBody>
          <a:bodyPr/>
          <a:lstStyle/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Värdegrund</a:t>
            </a:r>
            <a:endParaRPr lang="sv-SE" b="1" dirty="0"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9303" y="1188721"/>
            <a:ext cx="7364057" cy="2179320"/>
          </a:xfrm>
        </p:spPr>
        <p:txBody>
          <a:bodyPr>
            <a:normAutofit fontScale="77500" lnSpcReduction="20000"/>
          </a:bodyPr>
          <a:lstStyle/>
          <a:p>
            <a:pPr marL="228600" lvl="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Vi </a:t>
            </a:r>
            <a:r>
              <a:rPr lang="sv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ska vara navet i byn och erbjuda fotbollsverksamhet och ha ett samhällsengagemang för bygden. För barn och ungdomar, våra medlemmar samt boende i </a:t>
            </a:r>
            <a:r>
              <a:rPr lang="sv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Torsåker för </a:t>
            </a:r>
            <a:r>
              <a:rPr lang="sv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att skapa glädje, gemenskap och stolthet runt idrotten och vår </a:t>
            </a:r>
            <a:r>
              <a:rPr lang="sv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bygd.</a:t>
            </a:r>
            <a:endParaRPr lang="sv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endParaRPr lang="sv-SE" dirty="0"/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ktangel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 </a:t>
            </a:r>
          </a:p>
        </p:txBody>
      </p:sp>
      <p:sp>
        <p:nvSpPr>
          <p:cNvPr id="6" name="Rubrik 1"/>
          <p:cNvSpPr txBox="1">
            <a:spLocks/>
          </p:cNvSpPr>
          <p:nvPr/>
        </p:nvSpPr>
        <p:spPr>
          <a:xfrm>
            <a:off x="2822537" y="3415547"/>
            <a:ext cx="42335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Vision </a:t>
            </a:r>
            <a:endParaRPr lang="sv-SE" b="1" dirty="0"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69303" y="4426326"/>
            <a:ext cx="8229600" cy="176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Font typeface="Arial"/>
              <a:buNone/>
            </a:pPr>
            <a:endParaRPr lang="sv" sz="2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Font typeface="Arial"/>
              <a:buNone/>
            </a:pPr>
            <a:r>
              <a:rPr lang="sv" sz="25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En modern fotbollsförening som blickar framåt, med ett samhällsengagemang och i ständig utveckling</a:t>
            </a:r>
            <a:endParaRPr lang="sv" sz="25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67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809555" cy="1371600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Partner till Torsåker IF</a:t>
            </a:r>
            <a:endParaRPr lang="sv-SE" b="1" dirty="0"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850" y="1524318"/>
            <a:ext cx="7381875" cy="4525963"/>
          </a:xfrm>
        </p:spPr>
        <p:txBody>
          <a:bodyPr>
            <a:normAutofit/>
          </a:bodyPr>
          <a:lstStyle/>
          <a:p>
            <a:pPr marL="228600" lvl="0" indent="-76200" algn="ctr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Som partner till Torsåkers IF blir ditt företag en del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av ett sammanhang tillsammans med ett starkt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</a:t>
            </a: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drottsvarumärke i Hofors Kommun.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Ni blir en del av en positiv kraft och folklig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</a:t>
            </a: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emenskap som är full av känslor, engagemang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-SE" sz="2400" kern="0" dirty="0" err="1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oc</a:t>
            </a: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h passion.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Vi ser partnerskapet som en gemensam resa för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utveckling av relationer, affärer och samhällsnyttan.</a:t>
            </a: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endParaRPr lang="sv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28600" lvl="0" indent="-76200" defTabSz="914400">
              <a:lnSpc>
                <a:spcPct val="90000"/>
              </a:lnSpc>
              <a:spcBef>
                <a:spcPts val="0"/>
              </a:spcBef>
              <a:buClr>
                <a:srgbClr val="595959"/>
              </a:buClr>
              <a:buSzPct val="100000"/>
              <a:buNone/>
            </a:pPr>
            <a:r>
              <a:rPr lang="sv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Vi fokuserar på långsiktighet och hållbarhet</a:t>
            </a:r>
            <a:endParaRPr lang="sv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40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Vår verksamhet</a:t>
            </a:r>
            <a:endParaRPr lang="sv-SE" sz="4000" b="1" dirty="0"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2609850" y="1872977"/>
            <a:ext cx="2828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Fotboll</a:t>
            </a:r>
            <a:r>
              <a:rPr lang="sv-SE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275924" y="3680908"/>
            <a:ext cx="60938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Gemenskap</a:t>
            </a:r>
            <a:r>
              <a:rPr lang="sv-S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Torsåker</a:t>
            </a:r>
            <a:endParaRPr lang="sv-S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647700" y="4462048"/>
            <a:ext cx="724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 är vårt samhällsengagemang 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ruta 2"/>
          <p:cNvSpPr txBox="1"/>
          <p:nvPr/>
        </p:nvSpPr>
        <p:spPr>
          <a:xfrm>
            <a:off x="3857625" y="2867025"/>
            <a:ext cx="126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8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Gemenskap</a:t>
            </a:r>
            <a:r>
              <a:rPr lang="sv-SE" b="1" dirty="0" smtClean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Torsåker</a:t>
            </a:r>
            <a:endParaRPr lang="sv-SE" b="1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73205" y="1664626"/>
            <a:ext cx="71241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årt samhällsengagemang för barn och ungdomar samt hela bygden.</a:t>
            </a:r>
          </a:p>
          <a:p>
            <a:pPr algn="ctr"/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 gör vi för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att skapa sammanhang där gemenskapen stärker utvecklingen för barn och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unga samt hela bygden. </a:t>
            </a:r>
          </a:p>
          <a:p>
            <a:pPr algn="ctr"/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Med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nya sätt att aktivera partners och driva samverkan mellan samhälle och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näringsliv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bryter vi ny mark för hur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Torsåkers IF kan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bli en stark kraft i sin samtid.</a:t>
            </a:r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93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Långsiktighet &amp; Hållbarhet</a:t>
            </a:r>
            <a:endParaRPr lang="sv-SE" sz="3600" b="1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73204" y="1664626"/>
            <a:ext cx="79611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Inför framtiden har vi tagit beslut om att allt vi gör i föreningen ska ske utifrån Långsiktighet och Hållbarhet</a:t>
            </a:r>
          </a:p>
          <a:p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Långsiktighet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Säkerställa ledare, styrelse, ekonomi, aktiva, partner osv</a:t>
            </a:r>
          </a:p>
          <a:p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Hållbarhet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Utgår från </a:t>
            </a:r>
            <a:r>
              <a:rPr lang="sv-S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Unicef´s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17 hållbarhetsmål vi har valt att arbeta med 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Miljö samt Hälsa och välbefinnande</a:t>
            </a:r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6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sz="36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Vad gör vi då konkret kring </a:t>
            </a:r>
            <a:br>
              <a:rPr lang="sv-SE" sz="36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sv-SE" sz="3600" b="1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Hållbarhet </a:t>
            </a:r>
            <a:endParaRPr lang="sv-SE" sz="3600" b="1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73204" y="1664626"/>
            <a:ext cx="796119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detta: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Samarbetar med skolan för att barn och ungdomar ska röra på sig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Utbildning ledare, spelare, föräldrar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Återbruk matchställ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Pant av petflaskor och burkar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Inköp lokalt till cafeterian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Sopsortering</a:t>
            </a:r>
          </a:p>
          <a:p>
            <a:endParaRPr lang="sv-S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11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 17"/>
          <p:cNvSpPr/>
          <p:nvPr/>
        </p:nvSpPr>
        <p:spPr>
          <a:xfrm>
            <a:off x="4324547" y="5660945"/>
            <a:ext cx="4188508" cy="1041916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6224587" y="4402396"/>
            <a:ext cx="2676525" cy="85159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6024562" y="4516517"/>
            <a:ext cx="287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Utbildning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Spelare och ledare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 14"/>
          <p:cNvSpPr/>
          <p:nvPr/>
        </p:nvSpPr>
        <p:spPr>
          <a:xfrm>
            <a:off x="238125" y="5529740"/>
            <a:ext cx="3581400" cy="103745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Ellips 13"/>
          <p:cNvSpPr/>
          <p:nvPr/>
        </p:nvSpPr>
        <p:spPr>
          <a:xfrm>
            <a:off x="4620733" y="2969362"/>
            <a:ext cx="3236282" cy="1149187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/>
          <p:cNvSpPr/>
          <p:nvPr/>
        </p:nvSpPr>
        <p:spPr>
          <a:xfrm>
            <a:off x="5257800" y="1619337"/>
            <a:ext cx="3035983" cy="1085532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>
            <a:off x="1000125" y="3952280"/>
            <a:ext cx="3019425" cy="1128474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Ellips 2"/>
          <p:cNvSpPr/>
          <p:nvPr/>
        </p:nvSpPr>
        <p:spPr>
          <a:xfrm>
            <a:off x="238125" y="2609851"/>
            <a:ext cx="2876550" cy="990832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2971800" cy="1066482"/>
          </a:xfrm>
        </p:spPr>
        <p:txBody>
          <a:bodyPr>
            <a:normAutofit/>
          </a:bodyPr>
          <a:lstStyle/>
          <a:p>
            <a:pPr algn="l"/>
            <a:r>
              <a:rPr lang="sv-SE" sz="54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SPORT</a:t>
            </a:r>
            <a:endParaRPr lang="sv-SE" sz="5400" dirty="0">
              <a:latin typeface="Arial Black" panose="020B0A0402010202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5476874" y="1619019"/>
            <a:ext cx="2543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Herr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25 spelare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3 000 träningstillfällen</a:t>
            </a:r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364976" y="2609851"/>
            <a:ext cx="2486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Ungdom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120 ungdomar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9 000 träningstillfällen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4324547" y="5643860"/>
            <a:ext cx="3969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Ledare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sv-S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13 000 timmar = 6 heltidsanställda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352425" y="5634097"/>
            <a:ext cx="3295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Fotbollsskola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Ca 30 barn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Ungdomar ledare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1114425" y="3940731"/>
            <a:ext cx="2905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TIFY Cup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Ungdomscuper, 4 dagar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50 lag, 500 spelare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4621699" y="3110152"/>
            <a:ext cx="3241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Matchvärd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Seniormatch, livesändning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Arena &amp; speaker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Ellips 18"/>
          <p:cNvSpPr/>
          <p:nvPr/>
        </p:nvSpPr>
        <p:spPr>
          <a:xfrm>
            <a:off x="457200" y="1186815"/>
            <a:ext cx="1562100" cy="103822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691515" y="1223010"/>
            <a:ext cx="1149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Lag</a:t>
            </a:r>
          </a:p>
          <a:p>
            <a:pPr algn="ctr"/>
            <a:r>
              <a:rPr lang="sv-SE" dirty="0" smtClean="0"/>
              <a:t>A &amp; B herr</a:t>
            </a:r>
          </a:p>
          <a:p>
            <a:pPr algn="ctr"/>
            <a:r>
              <a:rPr lang="sv-SE" dirty="0" smtClean="0"/>
              <a:t>5 ungdom</a:t>
            </a:r>
            <a:endParaRPr lang="sv-SE" dirty="0"/>
          </a:p>
        </p:txBody>
      </p:sp>
      <p:sp>
        <p:nvSpPr>
          <p:cNvPr id="20" name="Ellips 19"/>
          <p:cNvSpPr/>
          <p:nvPr/>
        </p:nvSpPr>
        <p:spPr>
          <a:xfrm>
            <a:off x="2438400" y="1186815"/>
            <a:ext cx="2682240" cy="1423036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textruta 3"/>
          <p:cNvSpPr txBox="1"/>
          <p:nvPr/>
        </p:nvSpPr>
        <p:spPr>
          <a:xfrm>
            <a:off x="2684705" y="1427252"/>
            <a:ext cx="2269639" cy="932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</a:t>
            </a:r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 4 2020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831" dirty="0" smtClean="0">
                <a:latin typeface="Arial" panose="020B0604020202020204" pitchFamily="34" charset="0"/>
                <a:cs typeface="Arial" panose="020B0604020202020204" pitchFamily="34" charset="0"/>
              </a:rPr>
              <a:t>Utvecklingslag </a:t>
            </a:r>
          </a:p>
          <a:p>
            <a:r>
              <a:rPr lang="sv-SE" sz="183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sv-SE" sz="1831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 5 </a:t>
            </a:r>
            <a:endParaRPr lang="sv-SE" sz="183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 9"/>
          <p:cNvSpPr/>
          <p:nvPr/>
        </p:nvSpPr>
        <p:spPr>
          <a:xfrm>
            <a:off x="1795248" y="4463713"/>
            <a:ext cx="5248704" cy="168271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>
            <a:off x="5871298" y="2305049"/>
            <a:ext cx="2868756" cy="184785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Ellips 2"/>
          <p:cNvSpPr/>
          <p:nvPr/>
        </p:nvSpPr>
        <p:spPr>
          <a:xfrm>
            <a:off x="933451" y="1781174"/>
            <a:ext cx="4543425" cy="237172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GEMENSKAP</a:t>
            </a:r>
            <a:r>
              <a:rPr lang="sv-SE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TORSÅKER</a:t>
            </a:r>
            <a:endParaRPr lang="sv-SE" sz="3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285875" y="2022373"/>
            <a:ext cx="3838575" cy="167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Barn &amp; ungdom</a:t>
            </a:r>
          </a:p>
          <a:p>
            <a:pPr lvl="0" algn="ctr">
              <a:spcBef>
                <a:spcPct val="20000"/>
              </a:spcBef>
            </a:pPr>
            <a:r>
              <a:rPr lang="sv-S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Vägen </a:t>
            </a: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Inn, </a:t>
            </a:r>
            <a:r>
              <a:rPr lang="sv-SE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Speedmeting</a:t>
            </a: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ggr/år</a:t>
            </a:r>
            <a:endParaRPr lang="sv-S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Bollar till 6-åringar, våren </a:t>
            </a:r>
            <a:r>
              <a:rPr lang="sv-S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sv-S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sv-S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Spökstig, november</a:t>
            </a:r>
            <a:endParaRPr lang="sv-S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5932343" y="2533780"/>
            <a:ext cx="2754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Bygden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Valborgsmässofirande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Bygdemarknaden</a:t>
            </a:r>
          </a:p>
          <a:p>
            <a:pPr algn="ctr"/>
            <a:r>
              <a:rPr lang="sv-S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Julmys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 24/12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2466975" y="4704905"/>
            <a:ext cx="3905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Samverkan med andra föreningar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Camping Bluegrass 5-7 juli</a:t>
            </a: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Bilbingo </a:t>
            </a:r>
            <a:r>
              <a:rPr lang="sv-S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Lemstanäs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Danskvällar Tors Loge</a:t>
            </a:r>
          </a:p>
        </p:txBody>
      </p:sp>
      <p:pic>
        <p:nvPicPr>
          <p:cNvPr id="9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183" y="82127"/>
            <a:ext cx="1345125" cy="134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10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6754</TotalTime>
  <Words>526</Words>
  <Application>Microsoft Office PowerPoint</Application>
  <PresentationFormat>Bildspel på skärmen (4:3)</PresentationFormat>
  <Paragraphs>153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Office-tema</vt:lpstr>
      <vt:lpstr>Partnerskap 2021 </vt:lpstr>
      <vt:lpstr>Värdegrund</vt:lpstr>
      <vt:lpstr>Partner till Torsåker IF</vt:lpstr>
      <vt:lpstr>Vår verksamhet</vt:lpstr>
      <vt:lpstr>Gemenskap Torsåker</vt:lpstr>
      <vt:lpstr>Långsiktighet &amp; Hållbarhet</vt:lpstr>
      <vt:lpstr>Vad gör vi då konkret kring  Hållbarhet </vt:lpstr>
      <vt:lpstr>SPORT</vt:lpstr>
      <vt:lpstr>GEMENSKAP TORSÅKER</vt:lpstr>
      <vt:lpstr>Våra sociala medier</vt:lpstr>
      <vt:lpstr>Målsättning 2021-2023</vt:lpstr>
      <vt:lpstr>Partnerskap 2021</vt:lpstr>
      <vt:lpstr>Vill Ni vara med ?</vt:lpstr>
    </vt:vector>
  </TitlesOfParts>
  <Company>Torsåkers 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David Laksola</dc:creator>
  <cp:lastModifiedBy>Torsåkers IF Kansli</cp:lastModifiedBy>
  <cp:revision>101</cp:revision>
  <cp:lastPrinted>2018-11-12T07:39:04Z</cp:lastPrinted>
  <dcterms:created xsi:type="dcterms:W3CDTF">2015-01-30T10:46:35Z</dcterms:created>
  <dcterms:modified xsi:type="dcterms:W3CDTF">2021-01-04T13:31:17Z</dcterms:modified>
</cp:coreProperties>
</file>